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  <p:sldId id="258" r:id="rId4"/>
    <p:sldId id="259" r:id="rId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313A2BA3-7350-40DB-265F-FC16283DFB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chat or text message&#10;&#10;Description automatically generated">
            <a:extLst>
              <a:ext uri="{FF2B5EF4-FFF2-40B4-BE49-F238E27FC236}">
                <a16:creationId xmlns:a16="http://schemas.microsoft.com/office/drawing/2014/main" id="{F4999C0E-2D21-A274-3300-DE571E48D8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99BFDAE0-4432-42FD-B196-3C91AE390B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chat or text message&#10;&#10;Description automatically generated">
            <a:extLst>
              <a:ext uri="{FF2B5EF4-FFF2-40B4-BE49-F238E27FC236}">
                <a16:creationId xmlns:a16="http://schemas.microsoft.com/office/drawing/2014/main" id="{A68A3758-D9E2-DC96-39BD-B196C08BDE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84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19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  <p:sldLayoutId id="2147483664" r:id="rId4"/>
    <p:sldLayoutId id="2147483665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2596" y="1704814"/>
            <a:ext cx="6385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39840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65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742" y="61994"/>
            <a:ext cx="8694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WORDS HERE</a:t>
            </a:r>
          </a:p>
        </p:txBody>
      </p:sp>
    </p:spTree>
    <p:extLst>
      <p:ext uri="{BB962C8B-B14F-4D97-AF65-F5344CB8AC3E}">
        <p14:creationId xmlns:p14="http://schemas.microsoft.com/office/powerpoint/2010/main" val="169099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6077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</TotalTime>
  <Words>4</Words>
  <Application>Microsoft Macintosh PowerPoint</Application>
  <PresentationFormat>On-screen Show (16:9)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C. Remer</dc:creator>
  <cp:lastModifiedBy>Jodi Lindstrom</cp:lastModifiedBy>
  <cp:revision>8</cp:revision>
  <dcterms:created xsi:type="dcterms:W3CDTF">2017-05-02T15:17:30Z</dcterms:created>
  <dcterms:modified xsi:type="dcterms:W3CDTF">2022-09-15T05:00:46Z</dcterms:modified>
</cp:coreProperties>
</file>